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</p:sldIdLst>
  <p:sldSz cx="1218946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BEB74-D775-4375-9E7E-114154977067}" type="doc">
      <dgm:prSet loTypeId="urn:microsoft.com/office/officeart/2005/8/layout/vList5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vi-VN"/>
        </a:p>
      </dgm:t>
    </dgm:pt>
    <dgm:pt modelId="{3253D62F-825A-4075-A487-A30AED202236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D6D41-4C51-45A2-850B-A076772AD6CC}" cxnId="{286A90C1-2F71-4F75-B38E-AA8431DE8530}" type="parTrans">
      <dgm:prSet/>
      <dgm:spPr/>
      <dgm:t>
        <a:bodyPr/>
        <a:lstStyle/>
        <a:p>
          <a:endParaRPr lang="vi-VN"/>
        </a:p>
      </dgm:t>
    </dgm:pt>
    <dgm:pt modelId="{A97CB053-8368-4E02-8CE5-9E89716713EA}" cxnId="{286A90C1-2F71-4F75-B38E-AA8431DE8530}" type="sibTrans">
      <dgm:prSet/>
      <dgm:spPr/>
      <dgm:t>
        <a:bodyPr/>
        <a:lstStyle/>
        <a:p>
          <a:endParaRPr lang="vi-VN"/>
        </a:p>
      </dgm:t>
    </dgm:pt>
    <dgm:pt modelId="{8EB243BF-7E68-4741-B804-DF0115264AE1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8C368-30A6-4A21-BFE8-BE9CF2C3A5BF}" cxnId="{2DE1E405-1C42-4BC6-8E89-98BCA100256A}" type="parTrans">
      <dgm:prSet/>
      <dgm:spPr/>
      <dgm:t>
        <a:bodyPr/>
        <a:lstStyle/>
        <a:p>
          <a:endParaRPr lang="vi-VN"/>
        </a:p>
      </dgm:t>
    </dgm:pt>
    <dgm:pt modelId="{B4DDC517-BCCD-4074-BDAD-49B338E2BC0F}" cxnId="{2DE1E405-1C42-4BC6-8E89-98BCA100256A}" type="sibTrans">
      <dgm:prSet/>
      <dgm:spPr/>
      <dgm:t>
        <a:bodyPr/>
        <a:lstStyle/>
        <a:p>
          <a:endParaRPr lang="vi-VN"/>
        </a:p>
      </dgm:t>
    </dgm:pt>
    <dgm:pt modelId="{526117E2-881A-4C1C-B58E-B67F05E091E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113436-1FE4-4FFD-BE00-35AA7C22DF20}" cxnId="{5D12F7AF-9751-4169-9BC9-C35E3745528C}" type="parTrans">
      <dgm:prSet/>
      <dgm:spPr/>
      <dgm:t>
        <a:bodyPr/>
        <a:lstStyle/>
        <a:p>
          <a:endParaRPr lang="vi-VN"/>
        </a:p>
      </dgm:t>
    </dgm:pt>
    <dgm:pt modelId="{1FC93B7C-B27B-4392-B3D9-D92F55FC61FD}" cxnId="{5D12F7AF-9751-4169-9BC9-C35E3745528C}" type="sibTrans">
      <dgm:prSet/>
      <dgm:spPr/>
      <dgm:t>
        <a:bodyPr/>
        <a:lstStyle/>
        <a:p>
          <a:endParaRPr lang="vi-VN"/>
        </a:p>
      </dgm:t>
    </dgm:pt>
    <dgm:pt modelId="{EF9952A5-139E-417D-8AB9-3B2355B4A494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D7696-139F-40C9-B44B-DEF6C0E1CEC1}" cxnId="{6F0B32AB-9686-4328-B50C-E467CCF71E32}" type="parTrans">
      <dgm:prSet/>
      <dgm:spPr/>
      <dgm:t>
        <a:bodyPr/>
        <a:lstStyle/>
        <a:p>
          <a:endParaRPr lang="vi-VN"/>
        </a:p>
      </dgm:t>
    </dgm:pt>
    <dgm:pt modelId="{2D62254D-B9D7-478E-BF34-6E54CB69C707}" cxnId="{6F0B32AB-9686-4328-B50C-E467CCF71E32}" type="sibTrans">
      <dgm:prSet/>
      <dgm:spPr/>
      <dgm:t>
        <a:bodyPr/>
        <a:lstStyle/>
        <a:p>
          <a:endParaRPr lang="vi-VN"/>
        </a:p>
      </dgm:t>
    </dgm:pt>
    <dgm:pt modelId="{40203CC1-77B4-4ABE-9429-8103F4A69AD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58B48-8292-405D-9601-5F20E80FA7CE}" cxnId="{80A55455-EB7A-4E34-92E5-D7BF1928769E}" type="parTrans">
      <dgm:prSet/>
      <dgm:spPr/>
      <dgm:t>
        <a:bodyPr/>
        <a:lstStyle/>
        <a:p>
          <a:endParaRPr lang="vi-VN"/>
        </a:p>
      </dgm:t>
    </dgm:pt>
    <dgm:pt modelId="{A368D418-5A31-4095-845F-8A74B52EC4E4}" cxnId="{80A55455-EB7A-4E34-92E5-D7BF1928769E}" type="sibTrans">
      <dgm:prSet/>
      <dgm:spPr/>
      <dgm:t>
        <a:bodyPr/>
        <a:lstStyle/>
        <a:p>
          <a:endParaRPr lang="vi-VN"/>
        </a:p>
      </dgm:t>
    </dgm:pt>
    <dgm:pt modelId="{151123E5-48AB-4038-8D1C-0818A3E192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3F109D-AFBD-4FD7-988D-E746FDCAE6E4}" cxnId="{A738FB11-F5C2-41E8-97E0-D156BFE75030}" type="parTrans">
      <dgm:prSet/>
      <dgm:spPr/>
      <dgm:t>
        <a:bodyPr/>
        <a:lstStyle/>
        <a:p>
          <a:endParaRPr lang="vi-VN"/>
        </a:p>
      </dgm:t>
    </dgm:pt>
    <dgm:pt modelId="{FFA0F58D-C270-4278-AB46-A8B42467B1EC}" cxnId="{A738FB11-F5C2-41E8-97E0-D156BFE75030}" type="sibTrans">
      <dgm:prSet/>
      <dgm:spPr/>
      <dgm:t>
        <a:bodyPr/>
        <a:lstStyle/>
        <a:p>
          <a:endParaRPr lang="vi-VN"/>
        </a:p>
      </dgm:t>
    </dgm:pt>
    <dgm:pt modelId="{9AEB9E23-52F7-407B-B6D4-CD2AE252DD23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6CE8A-DA43-459D-BD96-34291267D7B5}" cxnId="{6EB89964-6267-4E8A-A405-8051A1293D0B}" type="parTrans">
      <dgm:prSet/>
      <dgm:spPr/>
      <dgm:t>
        <a:bodyPr/>
        <a:lstStyle/>
        <a:p>
          <a:endParaRPr lang="vi-VN"/>
        </a:p>
      </dgm:t>
    </dgm:pt>
    <dgm:pt modelId="{432D2E77-ED6B-4337-A40D-DA0221C8BF26}" cxnId="{6EB89964-6267-4E8A-A405-8051A1293D0B}" type="sibTrans">
      <dgm:prSet/>
      <dgm:spPr/>
      <dgm:t>
        <a:bodyPr/>
        <a:lstStyle/>
        <a:p>
          <a:endParaRPr lang="vi-VN"/>
        </a:p>
      </dgm:t>
    </dgm:pt>
    <dgm:pt modelId="{72747024-354A-48EE-8B65-9655958ED231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50171-49AA-4050-B6E0-18300F70DDBA}" cxnId="{E643C4E1-7693-4ED0-B900-3D7C914C4435}" type="parTrans">
      <dgm:prSet/>
      <dgm:spPr/>
      <dgm:t>
        <a:bodyPr/>
        <a:lstStyle/>
        <a:p>
          <a:endParaRPr lang="vi-VN"/>
        </a:p>
      </dgm:t>
    </dgm:pt>
    <dgm:pt modelId="{D1039A81-74E4-4A9C-91E8-4E07CD807396}" cxnId="{E643C4E1-7693-4ED0-B900-3D7C914C4435}" type="sibTrans">
      <dgm:prSet/>
      <dgm:spPr/>
      <dgm:t>
        <a:bodyPr/>
        <a:lstStyle/>
        <a:p>
          <a:endParaRPr lang="vi-VN"/>
        </a:p>
      </dgm:t>
    </dgm:pt>
    <dgm:pt modelId="{6F2AAE88-A04C-41FE-A438-A584308E57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80140-D98C-468D-B026-27295C2053D2}" cxnId="{DEE60966-0718-4091-864A-C190DC64052F}" type="parTrans">
      <dgm:prSet/>
      <dgm:spPr/>
      <dgm:t>
        <a:bodyPr/>
        <a:lstStyle/>
        <a:p>
          <a:endParaRPr lang="vi-VN"/>
        </a:p>
      </dgm:t>
    </dgm:pt>
    <dgm:pt modelId="{3CE92B3F-023E-4EBD-82B4-39C005AC8D98}" cxnId="{DEE60966-0718-4091-864A-C190DC64052F}" type="sibTrans">
      <dgm:prSet/>
      <dgm:spPr/>
      <dgm:t>
        <a:bodyPr/>
        <a:lstStyle/>
        <a:p>
          <a:endParaRPr lang="vi-VN"/>
        </a:p>
      </dgm:t>
    </dgm:pt>
    <dgm:pt modelId="{D9DF4D1C-2CCE-4641-BF64-61488C7A15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B2EDD0-10E3-4790-B2EE-73069D99D976}" cxnId="{02A33CFE-2844-4D28-B625-02F25C279277}" type="parTrans">
      <dgm:prSet/>
      <dgm:spPr/>
      <dgm:t>
        <a:bodyPr/>
        <a:lstStyle/>
        <a:p>
          <a:endParaRPr lang="vi-VN"/>
        </a:p>
      </dgm:t>
    </dgm:pt>
    <dgm:pt modelId="{F33B6805-688C-48F1-894A-A87B3625B265}" cxnId="{02A33CFE-2844-4D28-B625-02F25C279277}" type="sibTrans">
      <dgm:prSet/>
      <dgm:spPr/>
      <dgm:t>
        <a:bodyPr/>
        <a:lstStyle/>
        <a:p>
          <a:endParaRPr lang="vi-VN"/>
        </a:p>
      </dgm:t>
    </dgm:pt>
    <dgm:pt modelId="{4DF82A5D-5730-4F93-8C65-E90A0C8D96A9}" type="pres">
      <dgm:prSet presAssocID="{C83BEB74-D775-4375-9E7E-114154977067}" presName="Name0" presStyleCnt="0">
        <dgm:presLayoutVars>
          <dgm:dir/>
          <dgm:animLvl val="lvl"/>
          <dgm:resizeHandles val="exact"/>
        </dgm:presLayoutVars>
      </dgm:prSet>
      <dgm:spPr/>
    </dgm:pt>
    <dgm:pt modelId="{492E4F83-B088-4E61-8B1B-CBB9AA850D92}" type="pres">
      <dgm:prSet presAssocID="{3253D62F-825A-4075-A487-A30AED202236}" presName="linNode" presStyleCnt="0"/>
      <dgm:spPr/>
    </dgm:pt>
    <dgm:pt modelId="{3A1C8CC3-09B6-4C11-99B6-EE8642DE7319}" type="pres">
      <dgm:prSet presAssocID="{3253D62F-825A-4075-A487-A30AED20223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F33BB9-FB66-4F11-BE04-644EE0E23A11}" type="pres">
      <dgm:prSet presAssocID="{3253D62F-825A-4075-A487-A30AED202236}" presName="descendantText" presStyleLbl="alignAccFollowNode1" presStyleIdx="0" presStyleCnt="3">
        <dgm:presLayoutVars>
          <dgm:bulletEnabled val="1"/>
        </dgm:presLayoutVars>
      </dgm:prSet>
      <dgm:spPr/>
    </dgm:pt>
    <dgm:pt modelId="{035A831D-080D-47FB-8395-DC2E9B6829DA}" type="pres">
      <dgm:prSet presAssocID="{A97CB053-8368-4E02-8CE5-9E89716713EA}" presName="sp" presStyleCnt="0"/>
      <dgm:spPr/>
    </dgm:pt>
    <dgm:pt modelId="{CEC11176-37CE-481F-8EA6-8793A306D725}" type="pres">
      <dgm:prSet presAssocID="{EF9952A5-139E-417D-8AB9-3B2355B4A494}" presName="linNode" presStyleCnt="0"/>
      <dgm:spPr/>
    </dgm:pt>
    <dgm:pt modelId="{7BFE4C98-9A3D-4CF4-92C1-5F324F24AEE5}" type="pres">
      <dgm:prSet presAssocID="{EF9952A5-139E-417D-8AB9-3B2355B4A4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27DC8F-57B4-4364-AA05-D1AB96C9ACCE}" type="pres">
      <dgm:prSet presAssocID="{EF9952A5-139E-417D-8AB9-3B2355B4A494}" presName="descendantText" presStyleLbl="alignAccFollowNode1" presStyleIdx="1" presStyleCnt="3">
        <dgm:presLayoutVars>
          <dgm:bulletEnabled val="1"/>
        </dgm:presLayoutVars>
      </dgm:prSet>
      <dgm:spPr/>
    </dgm:pt>
    <dgm:pt modelId="{F7AC2848-8E97-40DA-8994-AE513437A4E5}" type="pres">
      <dgm:prSet presAssocID="{2D62254D-B9D7-478E-BF34-6E54CB69C707}" presName="sp" presStyleCnt="0"/>
      <dgm:spPr/>
    </dgm:pt>
    <dgm:pt modelId="{D8E243B6-6674-4559-931B-874102F88814}" type="pres">
      <dgm:prSet presAssocID="{9AEB9E23-52F7-407B-B6D4-CD2AE252DD23}" presName="linNode" presStyleCnt="0"/>
      <dgm:spPr/>
    </dgm:pt>
    <dgm:pt modelId="{D042B832-7D6C-4DCB-AA47-75D492BEFE86}" type="pres">
      <dgm:prSet presAssocID="{9AEB9E23-52F7-407B-B6D4-CD2AE252DD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C515DB-DFAF-4248-A49F-CC2212D56F8F}" type="pres">
      <dgm:prSet presAssocID="{9AEB9E23-52F7-407B-B6D4-CD2AE252DD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354E00-A9DD-4572-8FCE-05682A98C8B5}" type="presOf" srcId="{72747024-354A-48EE-8B65-9655958ED231}" destId="{F0C515DB-DFAF-4248-A49F-CC2212D56F8F}" srcOrd="0" destOrd="0" presId="urn:microsoft.com/office/officeart/2005/8/layout/vList5"/>
    <dgm:cxn modelId="{2DE1E405-1C42-4BC6-8E89-98BCA100256A}" srcId="{3253D62F-825A-4075-A487-A30AED202236}" destId="{8EB243BF-7E68-4741-B804-DF0115264AE1}" srcOrd="0" destOrd="0" parTransId="{6D88C368-30A6-4A21-BFE8-BE9CF2C3A5BF}" sibTransId="{B4DDC517-BCCD-4074-BDAD-49B338E2BC0F}"/>
    <dgm:cxn modelId="{A738FB11-F5C2-41E8-97E0-D156BFE75030}" srcId="{EF9952A5-139E-417D-8AB9-3B2355B4A494}" destId="{151123E5-48AB-4038-8D1C-0818A3E19228}" srcOrd="1" destOrd="0" parTransId="{593F109D-AFBD-4FD7-988D-E746FDCAE6E4}" sibTransId="{FFA0F58D-C270-4278-AB46-A8B42467B1EC}"/>
    <dgm:cxn modelId="{230A0B14-50C7-4E4E-969B-BF502699B3A7}" type="presOf" srcId="{D9DF4D1C-2CCE-4641-BF64-61488C7A15DA}" destId="{81F33BB9-FB66-4F11-BE04-644EE0E23A11}" srcOrd="0" destOrd="2" presId="urn:microsoft.com/office/officeart/2005/8/layout/vList5"/>
    <dgm:cxn modelId="{5E26AD14-BFEE-4998-9D7F-B571F6D5C879}" type="presOf" srcId="{8EB243BF-7E68-4741-B804-DF0115264AE1}" destId="{81F33BB9-FB66-4F11-BE04-644EE0E23A11}" srcOrd="0" destOrd="0" presId="urn:microsoft.com/office/officeart/2005/8/layout/vList5"/>
    <dgm:cxn modelId="{4F194124-1DD8-4F06-B696-A37819B6928F}" type="presOf" srcId="{6F2AAE88-A04C-41FE-A438-A584308E57BD}" destId="{F0C515DB-DFAF-4248-A49F-CC2212D56F8F}" srcOrd="0" destOrd="1" presId="urn:microsoft.com/office/officeart/2005/8/layout/vList5"/>
    <dgm:cxn modelId="{6EB89964-6267-4E8A-A405-8051A1293D0B}" srcId="{C83BEB74-D775-4375-9E7E-114154977067}" destId="{9AEB9E23-52F7-407B-B6D4-CD2AE252DD23}" srcOrd="2" destOrd="0" parTransId="{A4E6CE8A-DA43-459D-BD96-34291267D7B5}" sibTransId="{432D2E77-ED6B-4337-A40D-DA0221C8BF26}"/>
    <dgm:cxn modelId="{DEE60966-0718-4091-864A-C190DC64052F}" srcId="{9AEB9E23-52F7-407B-B6D4-CD2AE252DD23}" destId="{6F2AAE88-A04C-41FE-A438-A584308E57BD}" srcOrd="1" destOrd="0" parTransId="{F6780140-D98C-468D-B026-27295C2053D2}" sibTransId="{3CE92B3F-023E-4EBD-82B4-39C005AC8D98}"/>
    <dgm:cxn modelId="{80A55455-EB7A-4E34-92E5-D7BF1928769E}" srcId="{EF9952A5-139E-417D-8AB9-3B2355B4A494}" destId="{40203CC1-77B4-4ABE-9429-8103F4A69ADF}" srcOrd="0" destOrd="0" parTransId="{4C958B48-8292-405D-9601-5F20E80FA7CE}" sibTransId="{A368D418-5A31-4095-845F-8A74B52EC4E4}"/>
    <dgm:cxn modelId="{A0F2A679-406C-4F2F-9C02-74482E36FED4}" type="presOf" srcId="{526117E2-881A-4C1C-B58E-B67F05E091ED}" destId="{81F33BB9-FB66-4F11-BE04-644EE0E23A11}" srcOrd="0" destOrd="1" presId="urn:microsoft.com/office/officeart/2005/8/layout/vList5"/>
    <dgm:cxn modelId="{5A3F869E-9F18-4FAB-8079-1E97003282E4}" type="presOf" srcId="{EF9952A5-139E-417D-8AB9-3B2355B4A494}" destId="{7BFE4C98-9A3D-4CF4-92C1-5F324F24AEE5}" srcOrd="0" destOrd="0" presId="urn:microsoft.com/office/officeart/2005/8/layout/vList5"/>
    <dgm:cxn modelId="{6F0B32AB-9686-4328-B50C-E467CCF71E32}" srcId="{C83BEB74-D775-4375-9E7E-114154977067}" destId="{EF9952A5-139E-417D-8AB9-3B2355B4A494}" srcOrd="1" destOrd="0" parTransId="{6E0D7696-139F-40C9-B44B-DEF6C0E1CEC1}" sibTransId="{2D62254D-B9D7-478E-BF34-6E54CB69C707}"/>
    <dgm:cxn modelId="{5D12F7AF-9751-4169-9BC9-C35E3745528C}" srcId="{3253D62F-825A-4075-A487-A30AED202236}" destId="{526117E2-881A-4C1C-B58E-B67F05E091ED}" srcOrd="1" destOrd="0" parTransId="{4E113436-1FE4-4FFD-BE00-35AA7C22DF20}" sibTransId="{1FC93B7C-B27B-4392-B3D9-D92F55FC61FD}"/>
    <dgm:cxn modelId="{31BB98B3-ED7C-4E40-ADC7-EB6308FB6F41}" type="presOf" srcId="{C83BEB74-D775-4375-9E7E-114154977067}" destId="{4DF82A5D-5730-4F93-8C65-E90A0C8D96A9}" srcOrd="0" destOrd="0" presId="urn:microsoft.com/office/officeart/2005/8/layout/vList5"/>
    <dgm:cxn modelId="{286A90C1-2F71-4F75-B38E-AA8431DE8530}" srcId="{C83BEB74-D775-4375-9E7E-114154977067}" destId="{3253D62F-825A-4075-A487-A30AED202236}" srcOrd="0" destOrd="0" parTransId="{E46D6D41-4C51-45A2-850B-A076772AD6CC}" sibTransId="{A97CB053-8368-4E02-8CE5-9E89716713EA}"/>
    <dgm:cxn modelId="{E643C4E1-7693-4ED0-B900-3D7C914C4435}" srcId="{9AEB9E23-52F7-407B-B6D4-CD2AE252DD23}" destId="{72747024-354A-48EE-8B65-9655958ED231}" srcOrd="0" destOrd="0" parTransId="{42E50171-49AA-4050-B6E0-18300F70DDBA}" sibTransId="{D1039A81-74E4-4A9C-91E8-4E07CD807396}"/>
    <dgm:cxn modelId="{C9D2FDE2-45B5-45AD-836A-E93368BA03B3}" type="presOf" srcId="{9AEB9E23-52F7-407B-B6D4-CD2AE252DD23}" destId="{D042B832-7D6C-4DCB-AA47-75D492BEFE86}" srcOrd="0" destOrd="0" presId="urn:microsoft.com/office/officeart/2005/8/layout/vList5"/>
    <dgm:cxn modelId="{9B58B7EA-FDB7-496C-B638-633485EB5432}" type="presOf" srcId="{3253D62F-825A-4075-A487-A30AED202236}" destId="{3A1C8CC3-09B6-4C11-99B6-EE8642DE7319}" srcOrd="0" destOrd="0" presId="urn:microsoft.com/office/officeart/2005/8/layout/vList5"/>
    <dgm:cxn modelId="{F922D2EA-99F3-4FC8-A125-A8C479B1D3D7}" type="presOf" srcId="{151123E5-48AB-4038-8D1C-0818A3E19228}" destId="{DC27DC8F-57B4-4364-AA05-D1AB96C9ACCE}" srcOrd="0" destOrd="1" presId="urn:microsoft.com/office/officeart/2005/8/layout/vList5"/>
    <dgm:cxn modelId="{E5FF9EEF-5368-462C-B4BF-AAD23315EE4A}" type="presOf" srcId="{40203CC1-77B4-4ABE-9429-8103F4A69ADF}" destId="{DC27DC8F-57B4-4364-AA05-D1AB96C9ACCE}" srcOrd="0" destOrd="0" presId="urn:microsoft.com/office/officeart/2005/8/layout/vList5"/>
    <dgm:cxn modelId="{02A33CFE-2844-4D28-B625-02F25C279277}" srcId="{3253D62F-825A-4075-A487-A30AED202236}" destId="{D9DF4D1C-2CCE-4641-BF64-61488C7A15DA}" srcOrd="2" destOrd="0" parTransId="{38B2EDD0-10E3-4790-B2EE-73069D99D976}" sibTransId="{F33B6805-688C-48F1-894A-A87B3625B265}"/>
    <dgm:cxn modelId="{4BF4D453-164D-4BC6-8A37-8B5E94AC589B}" type="presParOf" srcId="{4DF82A5D-5730-4F93-8C65-E90A0C8D96A9}" destId="{492E4F83-B088-4E61-8B1B-CBB9AA850D92}" srcOrd="0" destOrd="0" presId="urn:microsoft.com/office/officeart/2005/8/layout/vList5"/>
    <dgm:cxn modelId="{482017EE-867C-4EE5-9989-3BBEAEE17288}" type="presParOf" srcId="{492E4F83-B088-4E61-8B1B-CBB9AA850D92}" destId="{3A1C8CC3-09B6-4C11-99B6-EE8642DE7319}" srcOrd="0" destOrd="0" presId="urn:microsoft.com/office/officeart/2005/8/layout/vList5"/>
    <dgm:cxn modelId="{8DF65670-5AE3-4812-A15A-D700B79198AC}" type="presParOf" srcId="{492E4F83-B088-4E61-8B1B-CBB9AA850D92}" destId="{81F33BB9-FB66-4F11-BE04-644EE0E23A11}" srcOrd="1" destOrd="0" presId="urn:microsoft.com/office/officeart/2005/8/layout/vList5"/>
    <dgm:cxn modelId="{5CE3EC8C-5CC9-45B4-8957-02C656242D57}" type="presParOf" srcId="{4DF82A5D-5730-4F93-8C65-E90A0C8D96A9}" destId="{035A831D-080D-47FB-8395-DC2E9B6829DA}" srcOrd="1" destOrd="0" presId="urn:microsoft.com/office/officeart/2005/8/layout/vList5"/>
    <dgm:cxn modelId="{30BF1D1B-46D9-474D-B29B-E80648F882B1}" type="presParOf" srcId="{4DF82A5D-5730-4F93-8C65-E90A0C8D96A9}" destId="{CEC11176-37CE-481F-8EA6-8793A306D725}" srcOrd="2" destOrd="0" presId="urn:microsoft.com/office/officeart/2005/8/layout/vList5"/>
    <dgm:cxn modelId="{9D29BFA0-9041-4B53-A478-96AB2AB240FD}" type="presParOf" srcId="{CEC11176-37CE-481F-8EA6-8793A306D725}" destId="{7BFE4C98-9A3D-4CF4-92C1-5F324F24AEE5}" srcOrd="0" destOrd="0" presId="urn:microsoft.com/office/officeart/2005/8/layout/vList5"/>
    <dgm:cxn modelId="{16B7D6BF-C262-43FE-93EF-DC564FBE8430}" type="presParOf" srcId="{CEC11176-37CE-481F-8EA6-8793A306D725}" destId="{DC27DC8F-57B4-4364-AA05-D1AB96C9ACCE}" srcOrd="1" destOrd="0" presId="urn:microsoft.com/office/officeart/2005/8/layout/vList5"/>
    <dgm:cxn modelId="{F7914BC6-A086-425C-B4E0-F840150CB34D}" type="presParOf" srcId="{4DF82A5D-5730-4F93-8C65-E90A0C8D96A9}" destId="{F7AC2848-8E97-40DA-8994-AE513437A4E5}" srcOrd="3" destOrd="0" presId="urn:microsoft.com/office/officeart/2005/8/layout/vList5"/>
    <dgm:cxn modelId="{6F1AF03C-EC24-4BDD-B5B8-AD3742E5F587}" type="presParOf" srcId="{4DF82A5D-5730-4F93-8C65-E90A0C8D96A9}" destId="{D8E243B6-6674-4559-931B-874102F88814}" srcOrd="4" destOrd="0" presId="urn:microsoft.com/office/officeart/2005/8/layout/vList5"/>
    <dgm:cxn modelId="{3D052545-E8BD-4F95-8996-53447890750C}" type="presParOf" srcId="{D8E243B6-6674-4559-931B-874102F88814}" destId="{D042B832-7D6C-4DCB-AA47-75D492BEFE86}" srcOrd="0" destOrd="0" presId="urn:microsoft.com/office/officeart/2005/8/layout/vList5"/>
    <dgm:cxn modelId="{420430CA-226E-40C2-AC32-9049C10E915B}" type="presParOf" srcId="{D8E243B6-6674-4559-931B-874102F88814}" destId="{F0C515DB-DFAF-4248-A49F-CC2212D56F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33BB9-FB66-4F11-BE04-644EE0E23A11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42367"/>
        <a:ext cx="6300288" cy="731128"/>
      </dsp:txXfrm>
    </dsp:sp>
    <dsp:sp modelId="{3A1C8CC3-09B6-4C11-99B6-EE8642DE731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50974"/>
        <a:ext cx="3467280" cy="913910"/>
      </dsp:txXfrm>
    </dsp:sp>
    <dsp:sp modelId="{DC27DC8F-57B4-4364-AA05-D1AB96C9ACCE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205797"/>
        <a:ext cx="6300288" cy="731128"/>
      </dsp:txXfrm>
    </dsp:sp>
    <dsp:sp modelId="{7BFE4C98-9A3D-4CF4-92C1-5F324F24AEE5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1114405"/>
        <a:ext cx="3467280" cy="913910"/>
      </dsp:txXfrm>
    </dsp:sp>
    <dsp:sp modelId="{F0C515DB-DFAF-4248-A49F-CC2212D56F8F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2269227"/>
        <a:ext cx="6300288" cy="731128"/>
      </dsp:txXfrm>
    </dsp:sp>
    <dsp:sp modelId="{D042B832-7D6C-4DCB-AA47-75D492BEFE86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B499-78BB-4174-9212-4E99D91357B7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340" y="1143000"/>
            <a:ext cx="548532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A9D81-081B-4BB8-B37D-A683809FAA51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0865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4836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249" y="1122363"/>
            <a:ext cx="8790754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249" y="3602038"/>
            <a:ext cx="879075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6850" y="5410201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249" y="5410201"/>
            <a:ext cx="51244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5987" y="5410199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4304664"/>
            <a:ext cx="9911429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304" y="606426"/>
            <a:ext cx="9911428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5124020"/>
            <a:ext cx="990993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49" y="609600"/>
            <a:ext cx="9905030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4419599"/>
            <a:ext cx="990353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77" y="609599"/>
            <a:ext cx="9301883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483" y="3365557"/>
            <a:ext cx="8751482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4" y="4309919"/>
            <a:ext cx="9905077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428" y="732394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6386" y="2764972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2134041"/>
            <a:ext cx="9905076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4657655"/>
            <a:ext cx="9903580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9905073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303" y="2674463"/>
            <a:ext cx="31966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813" y="3360263"/>
            <a:ext cx="32084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344" y="2677635"/>
            <a:ext cx="31840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3792" y="3363435"/>
            <a:ext cx="31955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709" y="2674463"/>
            <a:ext cx="319467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1709" y="3360263"/>
            <a:ext cx="319467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304" y="609600"/>
            <a:ext cx="990507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306" y="4404596"/>
            <a:ext cx="3194942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306" y="2666998"/>
            <a:ext cx="3194942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306" y="4980858"/>
            <a:ext cx="3194942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8634" y="4404596"/>
            <a:ext cx="320010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8634" y="2666998"/>
            <a:ext cx="31986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174" y="4980857"/>
            <a:ext cx="3200101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834" y="4404595"/>
            <a:ext cx="3190443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1709" y="2666998"/>
            <a:ext cx="319467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1709" y="4980854"/>
            <a:ext cx="3194670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1556" y="609599"/>
            <a:ext cx="200482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303" y="609599"/>
            <a:ext cx="7747866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0018" y="5883276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2947" y="5883274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1419226"/>
            <a:ext cx="9905075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4" y="4424362"/>
            <a:ext cx="9905075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303" y="2249486"/>
            <a:ext cx="4877933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624" y="2249486"/>
            <a:ext cx="4874756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619126"/>
            <a:ext cx="9905075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891" y="2249486"/>
            <a:ext cx="46493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303" y="3073397"/>
            <a:ext cx="487793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210" y="2249485"/>
            <a:ext cx="4646168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624" y="3073397"/>
            <a:ext cx="487475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98" y="609601"/>
            <a:ext cx="385567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719" y="592666"/>
            <a:ext cx="589065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598" y="2249486"/>
            <a:ext cx="385567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5933954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032" y="609601"/>
            <a:ext cx="366634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2249486"/>
            <a:ext cx="593395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1" y="-1"/>
            <a:ext cx="12190865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7" y="0"/>
            <a:ext cx="12052762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306" y="618518"/>
            <a:ext cx="990507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5" y="2249487"/>
            <a:ext cx="99050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225" y="5883276"/>
            <a:ext cx="2742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304" y="5883275"/>
            <a:ext cx="6238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361" y="5883274"/>
            <a:ext cx="77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61297" y="378114"/>
            <a:ext cx="9555340" cy="2540931"/>
          </a:xfrm>
        </p:spPr>
        <p:txBody>
          <a:bodyPr anchor="t"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	Tr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ường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tư nhiên</a:t>
            </a:r>
            <a:r>
              <a:rPr lang="vi-VN" sz="3100" dirty="0"/>
              <a:t>	</a:t>
            </a:r>
            <a:br>
              <a:rPr lang="vi-VN" sz="3100" dirty="0"/>
            </a:br>
            <a:br>
              <a:rPr lang="vi-VN" sz="3100" dirty="0"/>
            </a:br>
            <a:br>
              <a:rPr lang="vi-VN" sz="3100" dirty="0"/>
            </a:br>
            <a:r>
              <a:rPr lang="vi-VN" sz="3100" dirty="0"/>
              <a:t>	</a:t>
            </a:r>
            <a:endParaRPr lang="vi-VN" sz="31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337043" y="1328833"/>
            <a:ext cx="10095782" cy="977708"/>
          </a:xfrm>
        </p:spPr>
        <p:txBody>
          <a:bodyPr>
            <a:noAutofit/>
          </a:bodyPr>
          <a:lstStyle/>
          <a:p>
            <a:pPr algn="ctr"/>
            <a:r>
              <a:rPr lang="vi-VN" sz="2800" dirty="0"/>
              <a:t>	</a:t>
            </a:r>
            <a:r>
              <a:rPr lang="vi-VN" sz="3600" dirty="0"/>
              <a:t>   </a:t>
            </a:r>
            <a:r>
              <a:rPr lang="vi-VN" sz="3600" dirty="0">
                <a:solidFill>
                  <a:schemeClr val="accent6"/>
                </a:solidFill>
              </a:rPr>
              <a:t> CUỘC CÁCH MẠNG CÔNG NGHIỆP 4.0</a:t>
            </a:r>
            <a:endParaRPr lang="vi-VN" sz="36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7260" y="4475541"/>
            <a:ext cx="553857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/>
              <a:t>NHÓM 3:</a:t>
            </a:r>
            <a:endParaRPr lang="vi-VN" sz="2200" dirty="0"/>
          </a:p>
          <a:p>
            <a:r>
              <a:rPr lang="vi-VN" sz="2200" dirty="0"/>
              <a:t>ĐÀM VĂN NHANH 18600</a:t>
            </a:r>
            <a:endParaRPr lang="vi-VN" sz="2200" dirty="0"/>
          </a:p>
          <a:p>
            <a:r>
              <a:rPr lang="vi-VN" sz="2200" dirty="0"/>
              <a:t>KIỀU QUANG LÂM </a:t>
            </a:r>
            <a:r>
              <a:rPr lang="en-US" altLang="vi-VN" sz="2200" dirty="0">
                <a:latin typeface="Arial" panose="020B0604020202020204" pitchFamily="34" charset="0"/>
                <a:cs typeface="Arial" panose="020B0604020202020204" pitchFamily="34" charset="0"/>
              </a:rPr>
              <a:t>18600352</a:t>
            </a:r>
            <a:endParaRPr lang="vi-VN" sz="2200" dirty="0"/>
          </a:p>
          <a:p>
            <a:r>
              <a:rPr lang="vi-VN" sz="2200" dirty="0"/>
              <a:t>TRƯƠNG HOÀNG QUÂN 18600221</a:t>
            </a:r>
            <a:endParaRPr lang="vi-VN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5961" y="3039911"/>
            <a:ext cx="44113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GVHD: NGUYỄN ĐỨC HUY</a:t>
            </a:r>
            <a:endParaRPr lang="vi-VN" dirty="0"/>
          </a:p>
        </p:txBody>
      </p:sp>
      <p:sp>
        <p:nvSpPr>
          <p:cNvPr id="16" name="TextBox 15"/>
          <p:cNvSpPr txBox="1"/>
          <p:nvPr/>
        </p:nvSpPr>
        <p:spPr>
          <a:xfrm>
            <a:off x="6947766" y="2670598"/>
            <a:ext cx="5254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MÔN HỌC: KỸ NĂNG SOẠNG THẢO BÁO CÁO</a:t>
            </a:r>
            <a:endParaRPr lang="vi-V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920" y="3627567"/>
            <a:ext cx="4584852" cy="229242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97" name="Rectangle 9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>
            <a:grpSpLocks noGrp="1" noRot="1" noChangeAspect="1" noMove="1" noResize="1" noUngrp="1"/>
          </p:cNvGrpSpPr>
          <p:nvPr/>
        </p:nvGrpSpPr>
        <p:grpSpPr>
          <a:xfrm>
            <a:off x="3181783" y="675"/>
            <a:ext cx="2304597" cy="685665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6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7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0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9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0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1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42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4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5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6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7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8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9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0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1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2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4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759" y="619071"/>
            <a:ext cx="5876519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/>
          <a:srcRect r="1" b="1783"/>
          <a:stretch>
            <a:fillRect/>
          </a:stretch>
        </p:blipFill>
        <p:spPr>
          <a:xfrm>
            <a:off x="651" y="676"/>
            <a:ext cx="4634651" cy="2276027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/>
          <a:srcRect r="1" b="27479"/>
          <a:stretch>
            <a:fillRect/>
          </a:stretch>
        </p:blipFill>
        <p:spPr>
          <a:xfrm>
            <a:off x="651" y="2286224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6" name="Straight Connector 15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228622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5"/>
          <a:srcRect t="20113" r="1" b="15424"/>
          <a:stretch>
            <a:fillRect/>
          </a:stretch>
        </p:blipFill>
        <p:spPr>
          <a:xfrm>
            <a:off x="651" y="4571775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8" name="Straight Connector 15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457177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0" name="Straight Connector 15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32202" y="211"/>
            <a:ext cx="2645" cy="685711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490759" y="2249718"/>
            <a:ext cx="6371690" cy="411874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sz="2200" dirty="0"/>
              <a:t>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(</a:t>
            </a:r>
            <a:r>
              <a:rPr lang="vi-VN" sz="2200" dirty="0" err="1"/>
              <a:t>tiếng</a:t>
            </a:r>
            <a:r>
              <a:rPr lang="vi-VN" sz="2200" dirty="0"/>
              <a:t> anh: </a:t>
            </a:r>
            <a:r>
              <a:rPr lang="vi-VN" sz="2200" i="1" dirty="0" err="1"/>
              <a:t>nanotechnology</a:t>
            </a:r>
            <a:r>
              <a:rPr lang="vi-VN" sz="2200" dirty="0"/>
              <a:t>)</a:t>
            </a:r>
            <a:endParaRPr lang="vi-VN" sz="22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 </a:t>
            </a:r>
            <a:r>
              <a:rPr lang="vi-VN" sz="2200" dirty="0" err="1"/>
              <a:t>nhánh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 liên quan </a:t>
            </a:r>
            <a:r>
              <a:rPr lang="vi-VN" sz="2200" dirty="0" err="1"/>
              <a:t>đến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kế</a:t>
            </a:r>
            <a:r>
              <a:rPr lang="vi-VN" sz="2200" dirty="0"/>
              <a:t>, phân </a:t>
            </a:r>
            <a:r>
              <a:rPr lang="vi-VN" sz="2200" dirty="0" err="1"/>
              <a:t>tích</a:t>
            </a:r>
            <a:r>
              <a:rPr lang="vi-VN" sz="2200" dirty="0"/>
              <a:t>, </a:t>
            </a:r>
            <a:r>
              <a:rPr lang="vi-VN" sz="2200" dirty="0" err="1"/>
              <a:t>chế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dụng</a:t>
            </a:r>
            <a:r>
              <a:rPr lang="vi-VN" sz="2200" dirty="0"/>
              <a:t> </a:t>
            </a:r>
            <a:r>
              <a:rPr lang="vi-VN" sz="2200" dirty="0" err="1"/>
              <a:t>các</a:t>
            </a:r>
            <a:r>
              <a:rPr lang="vi-VN" sz="2200" dirty="0"/>
              <a:t> </a:t>
            </a:r>
            <a:r>
              <a:rPr lang="vi-VN" sz="2200" dirty="0" err="1"/>
              <a:t>cấu</a:t>
            </a:r>
            <a:r>
              <a:rPr lang="vi-VN" sz="2200" dirty="0"/>
              <a:t> </a:t>
            </a:r>
            <a:r>
              <a:rPr lang="vi-VN" sz="2200" dirty="0" err="1"/>
              <a:t>trúc</a:t>
            </a:r>
            <a:r>
              <a:rPr lang="vi-VN" sz="2200" dirty="0"/>
              <a:t>,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bị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thống</a:t>
            </a:r>
            <a:r>
              <a:rPr lang="vi-VN" sz="2200" dirty="0"/>
              <a:t> </a:t>
            </a:r>
            <a:r>
              <a:rPr lang="vi-VN" sz="2200" dirty="0" err="1"/>
              <a:t>bằng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điều</a:t>
            </a:r>
            <a:r>
              <a:rPr lang="vi-VN" sz="2200" dirty="0"/>
              <a:t> </a:t>
            </a:r>
            <a:r>
              <a:rPr lang="vi-VN" sz="2200" dirty="0" err="1"/>
              <a:t>khiển</a:t>
            </a:r>
            <a:r>
              <a:rPr lang="vi-VN" sz="2200" dirty="0"/>
              <a:t> </a:t>
            </a:r>
            <a:r>
              <a:rPr lang="vi-VN" sz="2200" dirty="0" err="1"/>
              <a:t>hình</a:t>
            </a:r>
            <a:r>
              <a:rPr lang="vi-VN" sz="2200" dirty="0"/>
              <a:t> </a:t>
            </a:r>
            <a:r>
              <a:rPr lang="vi-VN" sz="2200" dirty="0" err="1"/>
              <a:t>dáng</a:t>
            </a:r>
            <a:r>
              <a:rPr lang="vi-VN" sz="2200" dirty="0"/>
              <a:t>, </a:t>
            </a:r>
            <a:r>
              <a:rPr lang="vi-VN" sz="2200" dirty="0" err="1"/>
              <a:t>kích</a:t>
            </a:r>
            <a:r>
              <a:rPr lang="vi-VN" sz="2200" dirty="0"/>
              <a:t> </a:t>
            </a:r>
            <a:r>
              <a:rPr lang="vi-VN" sz="2200" dirty="0" err="1"/>
              <a:t>thước</a:t>
            </a:r>
            <a:r>
              <a:rPr lang="vi-VN" sz="2200" dirty="0"/>
              <a:t> trên quy mô </a:t>
            </a:r>
            <a:r>
              <a:rPr lang="vi-VN" sz="2200" dirty="0" err="1"/>
              <a:t>nanomet</a:t>
            </a:r>
            <a:r>
              <a:rPr lang="vi-VN" sz="2200" dirty="0"/>
              <a:t> (</a:t>
            </a:r>
            <a:r>
              <a:rPr lang="vi-VN" sz="2200" dirty="0" err="1"/>
              <a:t>nm</a:t>
            </a:r>
            <a:r>
              <a:rPr lang="vi-VN" sz="2200" dirty="0"/>
              <a:t>, 1 </a:t>
            </a:r>
            <a:r>
              <a:rPr lang="vi-VN" sz="2200" dirty="0" err="1"/>
              <a:t>nm</a:t>
            </a:r>
            <a:r>
              <a:rPr lang="vi-VN" sz="2200" dirty="0"/>
              <a:t> = 10</a:t>
            </a:r>
            <a:r>
              <a:rPr lang="vi-VN" sz="2200" baseline="30000" dirty="0"/>
              <a:t>−9</a:t>
            </a:r>
            <a:r>
              <a:rPr lang="vi-VN" sz="2200" dirty="0"/>
              <a:t> m). Ranh </a:t>
            </a:r>
            <a:r>
              <a:rPr lang="vi-VN" sz="2200" dirty="0" err="1"/>
              <a:t>giới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 khoa </a:t>
            </a:r>
            <a:r>
              <a:rPr lang="vi-VN" sz="2200" dirty="0" err="1"/>
              <a:t>học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 đôi khi không </a:t>
            </a:r>
            <a:r>
              <a:rPr lang="vi-VN" sz="2200" dirty="0" err="1"/>
              <a:t>rõ</a:t>
            </a:r>
            <a:r>
              <a:rPr lang="vi-VN" sz="2200" dirty="0"/>
              <a:t> </a:t>
            </a:r>
            <a:r>
              <a:rPr lang="vi-VN" sz="2200" dirty="0" err="1"/>
              <a:t>ràng</a:t>
            </a:r>
            <a:r>
              <a:rPr lang="vi-VN" sz="2200" dirty="0"/>
              <a:t>, tuy nhiên </a:t>
            </a:r>
            <a:r>
              <a:rPr lang="vi-VN" sz="2200" dirty="0" err="1"/>
              <a:t>chúng</a:t>
            </a:r>
            <a:r>
              <a:rPr lang="vi-VN" sz="2200" dirty="0"/>
              <a:t> </a:t>
            </a:r>
            <a:r>
              <a:rPr lang="vi-VN" sz="2200" dirty="0" err="1"/>
              <a:t>đều</a:t>
            </a:r>
            <a:r>
              <a:rPr lang="vi-VN" sz="2200" dirty="0"/>
              <a:t> </a:t>
            </a:r>
            <a:r>
              <a:rPr lang="vi-VN" sz="2200" dirty="0" err="1"/>
              <a:t>có</a:t>
            </a:r>
            <a:r>
              <a:rPr lang="vi-VN" sz="2200" dirty="0"/>
              <a:t> chung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tượng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vật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Smart City</a:t>
            </a:r>
            <a:endParaRPr lang="vi-V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17127" y="3073470"/>
            <a:ext cx="4526810" cy="27172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Smart factory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1616" y="3121819"/>
            <a:ext cx="4874253" cy="26205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17" y="2711467"/>
            <a:ext cx="4688311" cy="26254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6336110" y="2249719"/>
            <a:ext cx="4997039" cy="436952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question and answer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97585" y="2096770"/>
            <a:ext cx="3683000" cy="36664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3465" y="2096770"/>
            <a:ext cx="3642995" cy="364299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21885" y="2096770"/>
            <a:ext cx="2245360" cy="1661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921885" y="3949065"/>
            <a:ext cx="2243455" cy="1791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22" tIns="45711" rIns="91422" bIns="45711" rtlCol="0" anchor="t">
            <a:normAutofit/>
          </a:bodyPr>
          <a:lstStyle/>
          <a:p>
            <a:r>
              <a:rPr lang="en-US"/>
              <a:t>NỘI DUNG</a:t>
            </a:r>
            <a:endParaRPr lang="en-US"/>
          </a:p>
        </p:txBody>
      </p:sp>
      <p:pic>
        <p:nvPicPr>
          <p:cNvPr id="5" name="Content Placeholder 4" descr="A screenshot of a video gam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8239" y="1970550"/>
            <a:ext cx="11176468" cy="4030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096" y="5883275"/>
            <a:ext cx="2742565" cy="645795"/>
          </a:xfrm>
        </p:spPr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4861" y="5883275"/>
            <a:ext cx="770890" cy="645795"/>
          </a:xfrm>
        </p:spPr>
        <p:txBody>
          <a:bodyPr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0" name="Group 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44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9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2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3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4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5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6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7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8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roup 2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2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67" r="15384" b="4"/>
          <a:stretch>
            <a:fillRect/>
          </a:stretch>
        </p:blipFill>
        <p:spPr>
          <a:xfrm>
            <a:off x="2074942" y="2249719"/>
            <a:ext cx="1627659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/>
          <a:srcRect l="1488" r="1417"/>
          <a:stretch>
            <a:fillRect/>
          </a:stretch>
        </p:blipFill>
        <p:spPr>
          <a:xfrm>
            <a:off x="1186141" y="4106474"/>
            <a:ext cx="3405258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5034218" y="2249719"/>
            <a:ext cx="6367179" cy="3694974"/>
          </a:xfrm>
        </p:spPr>
        <p:txBody>
          <a:bodyPr vert="horz" lIns="91422" tIns="45711" rIns="91422" bIns="45711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(The Fourth Industrial Revolution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XVIII.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819" y="2419019"/>
          <a:ext cx="9904050" cy="314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090" y="619071"/>
            <a:ext cx="3280357" cy="1478279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422" y="808573"/>
            <a:ext cx="6751132" cy="523336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8" y="1386664"/>
            <a:ext cx="6111179" cy="407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5090" y="2249719"/>
            <a:ext cx="3802785" cy="3541017"/>
          </a:xfrm>
        </p:spPr>
        <p:txBody>
          <a:bodyPr>
            <a:normAutofit fontScale="92500"/>
          </a:bodyPr>
          <a:lstStyle/>
          <a:p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</a:t>
            </a:r>
            <a:r>
              <a:rPr lang="vi-VN" b="1" dirty="0" err="1"/>
              <a:t>trí</a:t>
            </a:r>
            <a:r>
              <a:rPr lang="vi-VN" b="1" dirty="0"/>
              <a:t> </a:t>
            </a:r>
            <a:r>
              <a:rPr lang="vi-VN" b="1" dirty="0" err="1"/>
              <a:t>tuệ</a:t>
            </a:r>
            <a:r>
              <a:rPr lang="vi-VN" b="1" dirty="0"/>
              <a:t> nhân </a:t>
            </a:r>
            <a:r>
              <a:rPr lang="vi-VN" b="1" dirty="0" err="1"/>
              <a:t>tạo</a:t>
            </a:r>
            <a:r>
              <a:rPr lang="vi-VN" b="1" dirty="0"/>
              <a:t>: (AI: </a:t>
            </a:r>
            <a:r>
              <a:rPr lang="vi-VN" b="1" dirty="0" err="1"/>
              <a:t>Artificial</a:t>
            </a:r>
            <a:r>
              <a:rPr lang="vi-VN" b="1" dirty="0"/>
              <a:t> </a:t>
            </a:r>
            <a:r>
              <a:rPr lang="vi-VN" b="1" dirty="0" err="1"/>
              <a:t>Intelligence</a:t>
            </a:r>
            <a:r>
              <a:rPr lang="vi-VN" b="1" dirty="0"/>
              <a:t>)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như </a:t>
            </a:r>
            <a:r>
              <a:rPr lang="vi-VN" b="1" dirty="0" err="1"/>
              <a:t>một</a:t>
            </a:r>
            <a:r>
              <a:rPr lang="vi-VN" b="1" dirty="0"/>
              <a:t> </a:t>
            </a:r>
            <a:r>
              <a:rPr lang="vi-VN" b="1" dirty="0" err="1"/>
              <a:t>ngành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khoa </a:t>
            </a:r>
            <a:r>
              <a:rPr lang="vi-VN" b="1" dirty="0" err="1"/>
              <a:t>học</a:t>
            </a:r>
            <a:r>
              <a:rPr lang="vi-VN" b="1" dirty="0"/>
              <a:t> </a:t>
            </a:r>
            <a:r>
              <a:rPr lang="vi-VN" b="1" dirty="0" err="1"/>
              <a:t>máy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liên quan </a:t>
            </a:r>
            <a:r>
              <a:rPr lang="vi-VN" b="1" dirty="0" err="1"/>
              <a:t>đến</a:t>
            </a:r>
            <a:r>
              <a:rPr lang="vi-VN" b="1" dirty="0"/>
              <a:t> </a:t>
            </a:r>
            <a:r>
              <a:rPr lang="vi-VN" b="1" dirty="0" err="1"/>
              <a:t>việc</a:t>
            </a:r>
            <a:r>
              <a:rPr lang="vi-VN" b="1" dirty="0"/>
              <a:t> </a:t>
            </a:r>
            <a:r>
              <a:rPr lang="vi-VN" b="1" dirty="0" err="1"/>
              <a:t>tự</a:t>
            </a:r>
            <a:r>
              <a:rPr lang="vi-VN" b="1" dirty="0"/>
              <a:t> </a:t>
            </a:r>
            <a:r>
              <a:rPr lang="vi-VN" b="1" dirty="0" err="1"/>
              <a:t>động</a:t>
            </a:r>
            <a:r>
              <a:rPr lang="vi-VN" b="1" dirty="0"/>
              <a:t> </a:t>
            </a:r>
            <a:r>
              <a:rPr lang="vi-VN" b="1" dirty="0" err="1"/>
              <a:t>hóa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hành</a:t>
            </a:r>
            <a:r>
              <a:rPr lang="vi-VN" b="1" dirty="0"/>
              <a:t> vi thông minh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không?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1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2</a:t>
            </a:r>
            <a:endParaRPr lang="vi-VN" dirty="0"/>
          </a:p>
        </p:txBody>
      </p:sp>
      <p:pic>
        <p:nvPicPr>
          <p:cNvPr id="7" name="Content Placeholder 6" descr="Image result for trÃ­ tuá» nhÃ¢n táº¡o vÃ  con ngÆ°á»i"/>
          <p:cNvPicPr>
            <a:picLocks noGrp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0" y="3073470"/>
            <a:ext cx="4838964" cy="27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Image result for trÃ­ tuá» nhÃ¢n táº¡o vÃ  con ngÆ°á»i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19" y="3073470"/>
            <a:ext cx="4598448" cy="27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/>
          <a:lstStyle/>
          <a:p>
            <a:r>
              <a:rPr lang="en-US" sz="2800" i="1">
                <a:latin typeface="Arial" panose="020B0604020202020204" pitchFamily="34" charset="0"/>
                <a:cs typeface="Arial" panose="020B0604020202020204" pitchFamily="34" charset="0"/>
              </a:rPr>
              <a:t>Một số hình ảnh:</a:t>
            </a:r>
            <a:endParaRPr lang="vi-VN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Káº¿t quáº£ hÃ¬nh áº£nh cho cong nghe sinh hoc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8" y="2352887"/>
            <a:ext cx="4942502" cy="32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ving Biology's Mysteries Using Quantum Mechanics ===== The new field of quantum biology applies the craziness of quantum physics to biology's most fundamental processes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25" y="2352885"/>
            <a:ext cx="5397022" cy="32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7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2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4" name="Group 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grpSp>
        <p:nvGrpSpPr>
          <p:cNvPr id="53" name="Group 52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54" name="Rectangle 5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582" y="619071"/>
            <a:ext cx="3084284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Vật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Image result for công nghệ in 3d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33263"/>
          <a:stretch>
            <a:fillRect/>
          </a:stretch>
        </p:blipFill>
        <p:spPr bwMode="auto">
          <a:xfrm>
            <a:off x="-4965" y="685"/>
            <a:ext cx="7557053" cy="6856640"/>
          </a:xfrm>
          <a:prstGeom prst="rect">
            <a:avLst/>
          </a:prstGeom>
          <a:noFill/>
        </p:spPr>
      </p:pic>
      <p:grpSp>
        <p:nvGrpSpPr>
          <p:cNvPr id="57" name="Group 56"/>
          <p:cNvGrpSpPr>
            <a:grpSpLocks noGrp="1" noRot="1" noChangeAspect="1" noMove="1" noResize="1" noUngrp="1"/>
          </p:cNvGrpSpPr>
          <p:nvPr/>
        </p:nvGrpSpPr>
        <p:grpSpPr>
          <a:xfrm>
            <a:off x="631" y="675"/>
            <a:ext cx="2304597" cy="685665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87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9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61582" y="2249719"/>
            <a:ext cx="3084285" cy="3541017"/>
          </a:xfrm>
        </p:spPr>
        <p:txBody>
          <a:bodyPr vert="horz" lIns="91422" tIns="45711" rIns="91422" bIns="45711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Trong lĩnh vực Vật lý với robot thế hệ mới, máy in 3D, xe tự lái, các vật liệu mới (graphene, skyrmions…)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2085</Words>
  <Application>WPS Presentation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Trebuchet MS</vt:lpstr>
      <vt:lpstr>Times New Roman</vt:lpstr>
      <vt:lpstr>Microsoft YaHei</vt:lpstr>
      <vt:lpstr>Arial Unicode MS</vt:lpstr>
      <vt:lpstr>Tw Cen MT</vt:lpstr>
      <vt:lpstr>Segoe Print</vt:lpstr>
      <vt:lpstr>Calibri</vt:lpstr>
      <vt:lpstr>Circuit</vt:lpstr>
      <vt:lpstr>	Trường đại học khoa học tư nhiên	   	</vt:lpstr>
      <vt:lpstr>NỘI DUNG</vt:lpstr>
      <vt:lpstr>Chương 1: công nghệ 4.0 là gì?</vt:lpstr>
      <vt:lpstr>Các yếu tố cốt lỗi</vt:lpstr>
      <vt:lpstr>Kỹ thuậT số</vt:lpstr>
      <vt:lpstr>Trí tuệ nhân tạo liệu có tốt không?</vt:lpstr>
      <vt:lpstr>công nghệ sinh học</vt:lpstr>
      <vt:lpstr>Một số hình ảnh:</vt:lpstr>
      <vt:lpstr>Vật lý</vt:lpstr>
      <vt:lpstr>Thành tựu công nghệ 4.0</vt:lpstr>
      <vt:lpstr>Thành tựu công nghệ 4.0</vt:lpstr>
      <vt:lpstr>Hạn chế của cách mạng công nghệ 4.0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Trường đại học khoa học tư nhiên     </dc:title>
  <dc:creator>quandeptrai123d@gmail.com</dc:creator>
  <cp:lastModifiedBy>PC</cp:lastModifiedBy>
  <cp:revision>4</cp:revision>
  <dcterms:created xsi:type="dcterms:W3CDTF">2019-05-31T05:22:00Z</dcterms:created>
  <dcterms:modified xsi:type="dcterms:W3CDTF">2019-05-31T10:36:27Z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